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58" r:id="rId4"/>
    <p:sldId id="257" r:id="rId5"/>
    <p:sldId id="260" r:id="rId6"/>
    <p:sldId id="261" r:id="rId7"/>
    <p:sldId id="272" r:id="rId8"/>
    <p:sldId id="273" r:id="rId9"/>
    <p:sldId id="277" r:id="rId10"/>
    <p:sldId id="278" r:id="rId11"/>
    <p:sldId id="276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2" autoAdjust="0"/>
  </p:normalViewPr>
  <p:slideViewPr>
    <p:cSldViewPr>
      <p:cViewPr varScale="1">
        <p:scale>
          <a:sx n="68" d="100"/>
          <a:sy n="68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784D-0C69-4229-BB84-BFC6C8EEF644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0929A-9928-442F-9991-4D000A33A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445DE-E94C-440C-B782-0263B1CA2FCE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954E-CB63-4656-BCEB-0F8BF0FDA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3A929-9312-4832-A2DD-521BBD21AFB2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B53D3-D9FB-41BF-A70F-5D8196A4F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84CC9-3C5E-4993-8067-BABE1C8B2552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8D7C-4273-4914-8FC5-1BE83552E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3365B-C861-4456-9EE8-C0284D59FD41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610C9-93DF-412B-9144-AA286058C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58826-F68B-423F-8A60-FC9DC8052FEA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0C4EB-707D-4DA3-9B93-0EAEFB526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8B140-161F-422D-A228-5501A993708C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2038-43D1-4A8F-BFBE-31CF84109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2C03-E74E-419B-9EDD-1F503BDA0976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94DC-C3DA-499E-81E4-2E79378D9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8D51E-4614-4A5F-9C39-4C956797C1E7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30FD5-52E0-4439-8FC2-ADE0F9B93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8B458-FFD2-4622-A9BC-8917168315FF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7E115-FBE3-4DCA-8594-4F4A0A31F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A95D-3AEB-4ED2-988F-951D85BB50FC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492CA-6019-44D7-BA58-2A93026AB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8B511A-8369-4DA7-BCAE-EAE919A3470F}" type="datetimeFigureOut">
              <a:rPr lang="ru-RU"/>
              <a:pPr>
                <a:defRPr/>
              </a:pPr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2F267F-AF09-4323-A2A0-D34B7DA2C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86" r:id="rId7"/>
    <p:sldLayoutId id="2147483687" r:id="rId8"/>
    <p:sldLayoutId id="2147483688" r:id="rId9"/>
    <p:sldLayoutId id="2147483679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476250"/>
            <a:ext cx="7772400" cy="1008063"/>
          </a:xfrm>
        </p:spPr>
        <p:txBody>
          <a:bodyPr/>
          <a:lstStyle/>
          <a:p>
            <a:pPr eaLnBrk="1" hangingPunct="1"/>
            <a:r>
              <a:rPr lang="uk-UA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Корсунь – Шевченківська загальноосвітня школа І-ІІІ ступенів №2</a:t>
            </a:r>
            <a:br>
              <a:rPr lang="uk-UA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Корсунь – Шевченківської районної ради</a:t>
            </a:r>
            <a:br>
              <a:rPr lang="uk-UA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Черкаської області</a:t>
            </a:r>
            <a:br>
              <a:rPr lang="uk-UA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125538"/>
            <a:ext cx="8064500" cy="5111750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«Краса рідної природи»</a:t>
            </a:r>
          </a:p>
          <a:p>
            <a:pPr eaLnBrk="1" hangingPunct="1"/>
            <a:r>
              <a:rPr lang="uk-UA" sz="2400" smtClean="0"/>
              <a:t>                                                          </a:t>
            </a: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Підготували учні 1</a:t>
            </a:r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класу:</a:t>
            </a:r>
          </a:p>
          <a:p>
            <a:pPr eaLnBrk="1" hangingPunct="1"/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Свириденко Софія, </a:t>
            </a:r>
          </a:p>
          <a:p>
            <a:pPr eaLnBrk="1" hangingPunct="1"/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Зініченко Владислав. </a:t>
            </a:r>
          </a:p>
          <a:p>
            <a:pPr eaLnBrk="1" hangingPunct="1"/>
            <a:endParaRPr lang="uk-UA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100_2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349500"/>
            <a:ext cx="25146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am.cdnmob.org/pic/v2/gallery/preview/cvety-rasteniya-82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860800"/>
            <a:ext cx="27765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boombob.ru/img/picture/Oct/10/d5a1f08528780f82741fd3e4a02b7654/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365625"/>
            <a:ext cx="294322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>
          <a:xfrm>
            <a:off x="611188" y="476250"/>
            <a:ext cx="7772400" cy="1781175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4005263"/>
            <a:ext cx="8424862" cy="2232025"/>
          </a:xfrm>
        </p:spPr>
        <p:txBody>
          <a:bodyPr/>
          <a:lstStyle/>
          <a:p>
            <a:pPr algn="just"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Батьківщиною шавлії є — Південна Європа. У світі існує понад 700 видів шавлії. Всі види шавлії містять ефірні масла (ефірні масла використовуються в парфумерній, кондитерській, фармацевтичній, лікеро-горілчаній та в харчовій промисловості). Деякі види шавлії є лікарськими (шавлія лікарська одночасно є і декоративною рослиною). У Китаї, шавлію лікарську заварюють як чай.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26654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44500"/>
            <a:ext cx="2554288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708150"/>
            <a:ext cx="29337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252538"/>
          </a:xfrm>
        </p:spPr>
        <p:txBody>
          <a:bodyPr/>
          <a:lstStyle/>
          <a:p>
            <a:pPr algn="just"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Ехінацея — справжня окраса саду. Ця рослина своїми великими, елегантними, яскравими квітами може затьмарити інші квіти в саду. Родом ехінацея з Північної Америки. Латинська назва «ехінацея» походить від грецького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echinos —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їжак. Ця назва описує схожість між колючими і опуклими головками квітів з їжаком.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708275"/>
            <a:ext cx="36718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213100"/>
            <a:ext cx="36226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113" y="3716338"/>
            <a:ext cx="3086100" cy="2665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0000CC"/>
                </a:solidFill>
              </a:rPr>
              <a:t>"</a:t>
            </a:r>
            <a:r>
              <a:rPr lang="ru-RU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як люди, на добро </a:t>
            </a:r>
            <a:r>
              <a:rPr lang="ru-RU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щедрі</a:t>
            </a:r>
            <a:r>
              <a:rPr lang="ru-RU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і, людям </a:t>
            </a:r>
            <a:r>
              <a:rPr lang="ru-RU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ніжність</a:t>
            </a:r>
            <a:r>
              <a:rPr lang="ru-RU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віддаючи</a:t>
            </a:r>
            <a:r>
              <a:rPr lang="ru-RU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цвітуть</a:t>
            </a:r>
            <a:r>
              <a:rPr lang="ru-RU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обігріваючи</a:t>
            </a:r>
            <a:r>
              <a:rPr lang="ru-RU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маленькі</a:t>
            </a:r>
            <a:r>
              <a:rPr lang="ru-RU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теплі</a:t>
            </a:r>
            <a:r>
              <a:rPr lang="ru-RU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багаття</a:t>
            </a:r>
            <a:r>
              <a:rPr lang="ru-RU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(К. Жане)</a:t>
            </a:r>
          </a:p>
        </p:txBody>
      </p:sp>
      <p:pic>
        <p:nvPicPr>
          <p:cNvPr id="6146" name="Picture 2" descr="C:\Users\User\Desktop\100_227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96875" y="260350"/>
            <a:ext cx="2439988" cy="2089150"/>
          </a:xfrm>
        </p:spPr>
      </p:pic>
      <p:pic>
        <p:nvPicPr>
          <p:cNvPr id="6149" name="Picture 5" descr="C:\Users\User\Desktop\100_227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6300788" y="260350"/>
            <a:ext cx="2625725" cy="2189163"/>
          </a:xfr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125538"/>
            <a:ext cx="34575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309938"/>
            <a:ext cx="270510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378200"/>
            <a:ext cx="2951162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371975"/>
            <a:ext cx="8496300" cy="179387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Квіти - символ продовження життя. Недарма дітей порівнюють з прекрасними квітками. В давнину квіти служили символом різних чеснот і нерідко зображувалися на лицарських і королівських гербах.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9725"/>
            <a:ext cx="280828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47663"/>
            <a:ext cx="2808288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61950"/>
            <a:ext cx="27368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6388" y="2349500"/>
            <a:ext cx="29670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1613" y="2349500"/>
            <a:ext cx="2881312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25563" y="4797425"/>
            <a:ext cx="6624637" cy="17272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Майори. До нашої країни їх було привезено з Мексики в 1796 році, а назву вони отримали на честь професора ботаніки Йоганна Цінна (тому й цинія).</a:t>
            </a:r>
          </a:p>
        </p:txBody>
      </p:sp>
      <p:pic>
        <p:nvPicPr>
          <p:cNvPr id="1026" name="Picture 2" descr="C:\Users\User\Desktop\100_2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338138"/>
            <a:ext cx="3138487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s1.1zoom.me/big0/378/342172-svet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3675" y="347663"/>
            <a:ext cx="3186113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700213"/>
            <a:ext cx="38163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188" y="188913"/>
            <a:ext cx="3960812" cy="3857625"/>
          </a:xfrm>
        </p:spPr>
        <p:txBody>
          <a:bodyPr/>
          <a:lstStyle/>
          <a:p>
            <a:pPr algn="just"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Дивовижні квіти — чорнобривці (лат.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Tagetes)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згідно зі старовинною легендою — магічні, їх назва пов’язана з ім’ям Тагеса (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Tagetes).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Він був онуком Юпітера, умів пророкувати майбутнє і до того ж славився яскравою красивою зовнішністю. Індійці Америки, звідки чорнобривці в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столітті були завезені в Європу, теж вважали рослину «магічним провідником».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41900" y="79375"/>
            <a:ext cx="3919538" cy="4035425"/>
          </a:xfrm>
          <a:prstGeom prst="rect">
            <a:avLst/>
          </a:prstGeom>
          <a:noFill/>
          <a:effectLst/>
          <a:scene3d>
            <a:camera prst="orthographicFront"/>
            <a:lightRig rig="balanced" dir="t"/>
          </a:scene3d>
          <a:sp3d prstMaterial="plastic"/>
        </p:spPr>
      </p:pic>
      <p:pic>
        <p:nvPicPr>
          <p:cNvPr id="2053" name="Picture 5" descr="http://energy.gift/images/4/2/6/9/4/5/6/en/2-tagetes-patu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06236">
            <a:off x="4937125" y="3429000"/>
            <a:ext cx="30734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417888"/>
            <a:ext cx="7129463" cy="32512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європейських садах хоста оселилася в кінці вісімнадцятого століття. Рослина легко схрещується, тому виявилося просто знахідкою для селекціонерів. Сортів хости на сьогоднішній день багато сотень.</a:t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Стара назва – функия – змінилося на хосту на честь </a:t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австрійського лікаря і ботаніка Н. Хоста. Батьківщиною</a:t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цього чудового куща Японія.</a:t>
            </a:r>
          </a:p>
        </p:txBody>
      </p:sp>
      <p:pic>
        <p:nvPicPr>
          <p:cNvPr id="3078" name="Picture 6" descr="C:\Users\User\Desktop\100_227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 rot="19994448">
            <a:off x="414338" y="606425"/>
            <a:ext cx="3346450" cy="2736850"/>
          </a:xfrm>
        </p:spPr>
      </p:pic>
      <p:pic>
        <p:nvPicPr>
          <p:cNvPr id="3075" name="Picture 3" descr="C:\Users\User\Desktop\100_226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 rot="1861996">
            <a:off x="5614988" y="615950"/>
            <a:ext cx="3094037" cy="2536825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125538"/>
            <a:ext cx="30527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58888" y="2133600"/>
            <a:ext cx="7129462" cy="4724400"/>
          </a:xfrm>
        </p:spPr>
        <p:txBody>
          <a:bodyPr/>
          <a:lstStyle/>
          <a:p>
            <a:pPr algn="just"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У бідної жінки захворів син. Грошей на ліки в неї не було і вона ходила по степу і збирала всі рослини, які хто порадить.</a:t>
            </a:r>
          </a:p>
          <a:p>
            <a:pPr algn="just"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Одного разу вона зустріла бабусю, яка несла в руках пучок білих пахучих квітів. Почувши про горе матері, бабуся простягла ій квіти: "Зроби з них відвар і напої синочка”. "А як же звуться ці квіти?” - запитала жінка. "Як вилікується синок, то й назвеш їх ім'ям свого сина”.</a:t>
            </a:r>
          </a:p>
          <a:p>
            <a:pPr algn="just"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Хлопчика звали Романом, тож мати, напуваючи його відваром, промовляла: "Пий, синочку, ромашку і будеш здоровим!”.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60350"/>
            <a:ext cx="2951162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img.fonwall.ru/o/il/romashki-belie-maki-kras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60350"/>
            <a:ext cx="303212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00" y="260350"/>
            <a:ext cx="3430588" cy="6121400"/>
          </a:xfrm>
        </p:spPr>
        <p:txBody>
          <a:bodyPr/>
          <a:lstStyle/>
          <a:p>
            <a:pPr algn="just"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Мексика – країна багатої культури, оповита загадками і таємницями. Сьогодні національна квітка Мексики – це жоржина. Садівники в усьому світі вважають її яскравою, дивно різноманітною  і динамічною квіткою. Ацтеки називали жоржини водною трубкою. Цю назва квітка отримала за своє  порожнисте  стебло.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260350"/>
            <a:ext cx="3097212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http://flora-karelia.ru/wp-content/uploads/2014/07/georg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8" y="3644900"/>
            <a:ext cx="30781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1773238"/>
            <a:ext cx="2713038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2589212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Іриси відомі людині з давніх часів. На одній із знайдених на Криті фресок, вік якої нараховував 4000 років, зображений жрець, оточений ірисами.</a:t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Близько 800 видів — така чисельність роду ірисів. Його представники володіють найрізноманітнішими відтінками і формами.</a:t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3" name="Picture 5" descr="http://yaskravaklumba.com.ua/uploads/backups/iris%20holland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3" y="2997200"/>
            <a:ext cx="28670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221163"/>
            <a:ext cx="2884488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6263" y="2927350"/>
            <a:ext cx="2808287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8075" y="4221163"/>
            <a:ext cx="270668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388" y="1700213"/>
            <a:ext cx="4105275" cy="4824412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defRPr/>
            </a:pPr>
            <a:r>
              <a:rPr lang="ru-RU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Стародавні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римляни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айстрами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називали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зірки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Променисті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суцвіття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чудесних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квітів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обширної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колоритної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палітри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немов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змагаються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принадністю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небесних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світил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прагнучи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затьмарити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неземне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сяйво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земною красою.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Пишні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ароматні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кошички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жовтих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айстр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символізують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родючу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осінь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нагадують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найближчу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зірку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промені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служать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тепла і 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натхнення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eaLnBrk="1" fontAlgn="auto" hangingPunct="1">
              <a:defRPr/>
            </a:pPr>
            <a:r>
              <a:rPr lang="ru-RU" dirty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333375"/>
            <a:ext cx="7056438" cy="1366838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Скінчилось літо, а вони стоять, </a:t>
            </a:r>
            <a:b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Немов мереживо, рожево-голубіють. </a:t>
            </a:r>
            <a:b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 трішки-трішки, ще хвилинок п’ять, </a:t>
            </a:r>
            <a:b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вже в повітрі нотки осені рябіють. </a:t>
            </a:r>
          </a:p>
        </p:txBody>
      </p:sp>
      <p:sp>
        <p:nvSpPr>
          <p:cNvPr id="21507" name="Объект 3"/>
          <p:cNvSpPr>
            <a:spLocks noGrp="1"/>
          </p:cNvSpPr>
          <p:nvPr>
            <p:ph idx="1"/>
          </p:nvPr>
        </p:nvSpPr>
        <p:spPr>
          <a:xfrm>
            <a:off x="4651375" y="2205038"/>
            <a:ext cx="3905250" cy="3433762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0" y="2060575"/>
            <a:ext cx="44402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226</TotalTime>
  <Words>503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Candara</vt:lpstr>
      <vt:lpstr>Symbol</vt:lpstr>
      <vt:lpstr>Calibri</vt:lpstr>
      <vt:lpstr>Times New Roman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Корсунь – Шевченківська загальноосвітня школа І-ІІІ ступенів №2 Корсунь – Шевченківської районної ради Черкаської області </vt:lpstr>
      <vt:lpstr> Квіти - символ продовження життя. Недарма дітей порівнюють з прекрасними квітками. В давнину квіти служили символом різних чеснот і нерідко зображувалися на лицарських і королівських гербах.</vt:lpstr>
      <vt:lpstr>Слайд 3</vt:lpstr>
      <vt:lpstr>Слайд 4</vt:lpstr>
      <vt:lpstr>У європейських садах хоста оселилася в кінці вісімнадцятого століття. Рослина легко схрещується, тому виявилося просто знахідкою для селекціонерів. Сортів хости на сьогоднішній день багато сотень. Стара назва – функия – змінилося на хосту на честь  австрійського лікаря і ботаніка Н. Хоста. Батьківщиною цього чудового куща Японія.</vt:lpstr>
      <vt:lpstr>Слайд 6</vt:lpstr>
      <vt:lpstr>Мексика – країна багатої культури, оповита загадками і таємницями. Сьогодні національна квітка Мексики – це жоржина. Садівники в усьому світі вважають її яскравою, дивно різноманітною  і динамічною квіткою. Ацтеки називали жоржини водною трубкою. Цю назва квітка отримала за своє  порожнисте  стебло. </vt:lpstr>
      <vt:lpstr> Іриси відомі людині з давніх часів. На одній із знайдених на Криті фресок, вік якої нараховував 4000 років, зображений жрець, оточений ірисами. Близько 800 видів — така чисельність роду ірисів. Його представники володіють найрізноманітнішими відтінками і формами. .</vt:lpstr>
      <vt:lpstr>Скінчилось літо, а вони стоять,  Немов мереживо, рожево-голубіють.  Ще трішки-трішки, ще хвилинок п’ять,  Та вже в повітрі нотки осені рябіють. </vt:lpstr>
      <vt:lpstr>Слайд 10</vt:lpstr>
      <vt:lpstr>Ехінацея — справжня окраса саду. Ця рослина своїми великими, елегантними, яскравими квітами може затьмарити інші квіти в саду. Родом ехінацея з Північної Америки. Латинська назва «ехінацея» походить від грецького echinos — їжак. Ця назва описує схожість між колючими і опуклими головками квітів з їжаком.</vt:lpstr>
      <vt:lpstr>"Квіти, як люди, на добро щедрі і, людям ніжність віддаючи, вони цвітуть, серця обігріваючи, як маленькі, теплі багаття»  (К. Жане)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Корсунь – Шевченківська загальноосвітня</dc:title>
  <dc:creator>User</dc:creator>
  <cp:lastModifiedBy>PC4</cp:lastModifiedBy>
  <cp:revision>27</cp:revision>
  <dcterms:created xsi:type="dcterms:W3CDTF">2015-08-21T17:42:04Z</dcterms:created>
  <dcterms:modified xsi:type="dcterms:W3CDTF">2019-09-25T11:13:55Z</dcterms:modified>
</cp:coreProperties>
</file>